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78" r:id="rId2"/>
    <p:sldId id="279" r:id="rId3"/>
    <p:sldId id="280" r:id="rId4"/>
    <p:sldId id="303" r:id="rId5"/>
    <p:sldId id="294" r:id="rId6"/>
    <p:sldId id="295" r:id="rId7"/>
    <p:sldId id="301" r:id="rId8"/>
    <p:sldId id="305" r:id="rId9"/>
    <p:sldId id="304" r:id="rId10"/>
    <p:sldId id="306" r:id="rId11"/>
    <p:sldId id="307" r:id="rId12"/>
    <p:sldId id="293"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82" d="100"/>
          <a:sy n="82" d="100"/>
        </p:scale>
        <p:origin x="72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409971"/>
            <a:ext cx="5385816" cy="589270"/>
          </a:xfrm>
        </p:spPr>
        <p:txBody>
          <a:bodyPr/>
          <a:lstStyle/>
          <a:p>
            <a:r>
              <a:rPr lang="en-US" dirty="0"/>
              <a:t>GROUP 03</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983759" y="2222369"/>
            <a:ext cx="4092506" cy="3103870"/>
          </a:xfrm>
        </p:spPr>
        <p:txBody>
          <a:bodyPr/>
          <a:lstStyle/>
          <a:p>
            <a:r>
              <a:rPr lang="en-US" dirty="0"/>
              <a:t>Instructor: </a:t>
            </a:r>
            <a:r>
              <a:rPr lang="en-US" dirty="0" err="1"/>
              <a:t>Nguyễn</a:t>
            </a:r>
            <a:r>
              <a:rPr lang="en-US" dirty="0"/>
              <a:t> </a:t>
            </a:r>
            <a:r>
              <a:rPr lang="en-US" dirty="0" err="1"/>
              <a:t>Thiên</a:t>
            </a:r>
            <a:r>
              <a:rPr lang="en-US" dirty="0"/>
              <a:t> </a:t>
            </a:r>
            <a:r>
              <a:rPr lang="en-US" dirty="0" err="1"/>
              <a:t>Bảo</a:t>
            </a:r>
            <a:endParaRPr lang="en-US" dirty="0"/>
          </a:p>
          <a:p>
            <a:r>
              <a:rPr lang="en-US" dirty="0"/>
              <a:t>Member: </a:t>
            </a:r>
          </a:p>
          <a:p>
            <a:r>
              <a:rPr lang="en-US" dirty="0"/>
              <a:t>Trần Phương Nam</a:t>
            </a:r>
          </a:p>
          <a:p>
            <a:r>
              <a:rPr lang="en-US" dirty="0" err="1"/>
              <a:t>Nguyễn</a:t>
            </a:r>
            <a:r>
              <a:rPr lang="en-US" dirty="0"/>
              <a:t> </a:t>
            </a:r>
            <a:r>
              <a:rPr lang="en-US" dirty="0" err="1"/>
              <a:t>Nhiêu</a:t>
            </a:r>
            <a:r>
              <a:rPr lang="en-US" dirty="0"/>
              <a:t> </a:t>
            </a:r>
            <a:r>
              <a:rPr lang="en-US" dirty="0" err="1"/>
              <a:t>Thịnh</a:t>
            </a:r>
            <a:endParaRPr lang="en-US" dirty="0"/>
          </a:p>
          <a:p>
            <a:r>
              <a:rPr lang="en-US" dirty="0" err="1"/>
              <a:t>Đào</a:t>
            </a:r>
            <a:r>
              <a:rPr lang="en-US" dirty="0"/>
              <a:t> </a:t>
            </a:r>
            <a:r>
              <a:rPr lang="en-US" dirty="0" err="1"/>
              <a:t>Xuân</a:t>
            </a:r>
            <a:r>
              <a:rPr lang="en-US" dirty="0"/>
              <a:t> </a:t>
            </a:r>
            <a:r>
              <a:rPr lang="en-US" dirty="0" err="1"/>
              <a:t>Thắng</a:t>
            </a:r>
            <a:endParaRPr lang="en-US" dirty="0"/>
          </a:p>
          <a:p>
            <a:r>
              <a:rPr lang="en-US" dirty="0"/>
              <a:t>Nguyễn Thanh </a:t>
            </a:r>
            <a:r>
              <a:rPr lang="en-US" dirty="0" err="1"/>
              <a:t>Vy</a:t>
            </a:r>
            <a:endParaRPr lang="en-US" dirty="0"/>
          </a:p>
          <a:p>
            <a:endParaRPr lang="en-US" dirty="0"/>
          </a:p>
        </p:txBody>
      </p:sp>
      <p:sp>
        <p:nvSpPr>
          <p:cNvPr id="4" name="Title 1">
            <a:extLst>
              <a:ext uri="{FF2B5EF4-FFF2-40B4-BE49-F238E27FC236}">
                <a16:creationId xmlns:a16="http://schemas.microsoft.com/office/drawing/2014/main" id="{8B2A08D6-3A28-1430-BF97-4597619ACD6A}"/>
              </a:ext>
            </a:extLst>
          </p:cNvPr>
          <p:cNvSpPr txBox="1">
            <a:spLocks/>
          </p:cNvSpPr>
          <p:nvPr/>
        </p:nvSpPr>
        <p:spPr>
          <a:xfrm>
            <a:off x="3084144" y="1531761"/>
            <a:ext cx="6023712" cy="1225296"/>
          </a:xfrm>
          <a:prstGeom prst="rect">
            <a:avLst/>
          </a:prstGeom>
        </p:spPr>
        <p:txBody>
          <a:bodyPr vert="horz" lIns="91440" tIns="0" rIns="91440" bIns="45720" rtlCol="0" anchor="t">
            <a:noAutofit/>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sz="5400" dirty="0"/>
              <a:t>SHOES STORE</a:t>
            </a:r>
            <a:br>
              <a:rPr lang="en-US" sz="5400" dirty="0"/>
            </a:br>
            <a:endParaRPr lang="en-US" sz="5400"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3" name="Hình ảnh 2">
            <a:extLst>
              <a:ext uri="{FF2B5EF4-FFF2-40B4-BE49-F238E27FC236}">
                <a16:creationId xmlns:a16="http://schemas.microsoft.com/office/drawing/2014/main" id="{14096C18-EA7E-017D-C969-673EB0F49C1F}"/>
              </a:ext>
            </a:extLst>
          </p:cNvPr>
          <p:cNvPicPr>
            <a:picLocks noChangeAspect="1"/>
          </p:cNvPicPr>
          <p:nvPr/>
        </p:nvPicPr>
        <p:blipFill>
          <a:blip r:embed="rId2"/>
          <a:stretch>
            <a:fillRect/>
          </a:stretch>
        </p:blipFill>
        <p:spPr>
          <a:xfrm>
            <a:off x="3442996" y="1449263"/>
            <a:ext cx="8749004" cy="4097872"/>
          </a:xfrm>
          <a:prstGeom prst="rect">
            <a:avLst/>
          </a:prstGeom>
        </p:spPr>
      </p:pic>
      <p:sp>
        <p:nvSpPr>
          <p:cNvPr id="4" name="Content Placeholder 11">
            <a:extLst>
              <a:ext uri="{FF2B5EF4-FFF2-40B4-BE49-F238E27FC236}">
                <a16:creationId xmlns:a16="http://schemas.microsoft.com/office/drawing/2014/main" id="{488CFC89-61B1-2617-7954-D94C0559871E}"/>
              </a:ext>
            </a:extLst>
          </p:cNvPr>
          <p:cNvSpPr>
            <a:spLocks noGrp="1"/>
          </p:cNvSpPr>
          <p:nvPr>
            <p:ph sz="half" idx="2"/>
          </p:nvPr>
        </p:nvSpPr>
        <p:spPr>
          <a:xfrm>
            <a:off x="5994390" y="35809"/>
            <a:ext cx="5025063" cy="962568"/>
          </a:xfrm>
        </p:spPr>
        <p:txBody>
          <a:bodyPr/>
          <a:lstStyle/>
          <a:p>
            <a:pPr marL="0" indent="0">
              <a:buNone/>
            </a:pPr>
            <a:r>
              <a:rPr lang="en-US" sz="4400" dirty="0"/>
              <a:t>sneakerdaily.vn</a:t>
            </a:r>
          </a:p>
        </p:txBody>
      </p:sp>
    </p:spTree>
    <p:extLst>
      <p:ext uri="{BB962C8B-B14F-4D97-AF65-F5344CB8AC3E}">
        <p14:creationId xmlns:p14="http://schemas.microsoft.com/office/powerpoint/2010/main" val="281559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4" name="Content Placeholder 11">
            <a:extLst>
              <a:ext uri="{FF2B5EF4-FFF2-40B4-BE49-F238E27FC236}">
                <a16:creationId xmlns:a16="http://schemas.microsoft.com/office/drawing/2014/main" id="{488CFC89-61B1-2617-7954-D94C0559871E}"/>
              </a:ext>
            </a:extLst>
          </p:cNvPr>
          <p:cNvSpPr>
            <a:spLocks noGrp="1"/>
          </p:cNvSpPr>
          <p:nvPr>
            <p:ph sz="half" idx="2"/>
          </p:nvPr>
        </p:nvSpPr>
        <p:spPr>
          <a:xfrm>
            <a:off x="5994390" y="35809"/>
            <a:ext cx="5025063" cy="962568"/>
          </a:xfrm>
        </p:spPr>
        <p:txBody>
          <a:bodyPr/>
          <a:lstStyle/>
          <a:p>
            <a:pPr marL="0" indent="0">
              <a:buNone/>
            </a:pPr>
            <a:r>
              <a:rPr lang="en-US" sz="4400" dirty="0"/>
              <a:t>sneakerdaily.vn</a:t>
            </a:r>
          </a:p>
        </p:txBody>
      </p:sp>
      <p:pic>
        <p:nvPicPr>
          <p:cNvPr id="5" name="Hình ảnh 4">
            <a:extLst>
              <a:ext uri="{FF2B5EF4-FFF2-40B4-BE49-F238E27FC236}">
                <a16:creationId xmlns:a16="http://schemas.microsoft.com/office/drawing/2014/main" id="{646ED481-0B11-DBD4-8BA6-C2C56F6F0354}"/>
              </a:ext>
            </a:extLst>
          </p:cNvPr>
          <p:cNvPicPr>
            <a:picLocks noChangeAspect="1"/>
          </p:cNvPicPr>
          <p:nvPr/>
        </p:nvPicPr>
        <p:blipFill>
          <a:blip r:embed="rId2"/>
          <a:stretch>
            <a:fillRect/>
          </a:stretch>
        </p:blipFill>
        <p:spPr>
          <a:xfrm>
            <a:off x="3457662" y="1631302"/>
            <a:ext cx="8734337" cy="4036217"/>
          </a:xfrm>
          <a:prstGeom prst="rect">
            <a:avLst/>
          </a:prstGeom>
        </p:spPr>
      </p:pic>
    </p:spTree>
    <p:extLst>
      <p:ext uri="{BB962C8B-B14F-4D97-AF65-F5344CB8AC3E}">
        <p14:creationId xmlns:p14="http://schemas.microsoft.com/office/powerpoint/2010/main" val="192079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432875" y="1989431"/>
            <a:ext cx="5385627" cy="1908740"/>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CONTENT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5693664" cy="2790414"/>
          </a:xfrm>
        </p:spPr>
        <p:txBody>
          <a:bodyPr/>
          <a:lstStyle/>
          <a:p>
            <a:r>
              <a:rPr lang="en-US" dirty="0"/>
              <a:t>Project description</a:t>
            </a:r>
          </a:p>
          <a:p>
            <a:r>
              <a:rPr lang="en-US" dirty="0" err="1"/>
              <a:t>Mern</a:t>
            </a:r>
            <a:r>
              <a:rPr lang="en-US" dirty="0"/>
              <a:t> Stack</a:t>
            </a:r>
          </a:p>
          <a:p>
            <a:r>
              <a:rPr lang="en-US" dirty="0"/>
              <a:t>How </a:t>
            </a:r>
            <a:r>
              <a:rPr lang="en-US" dirty="0" err="1"/>
              <a:t>Mern</a:t>
            </a:r>
            <a:r>
              <a:rPr lang="en-US" dirty="0"/>
              <a:t> Stack Work</a:t>
            </a:r>
          </a:p>
          <a:p>
            <a:r>
              <a:rPr lang="en-US" dirty="0"/>
              <a:t>Famous Shoes Store Website </a:t>
            </a: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12560" y="1306471"/>
            <a:ext cx="6766560" cy="3685405"/>
          </a:xfrm>
        </p:spPr>
        <p:txBody>
          <a:bodyPr/>
          <a:lstStyle/>
          <a:p>
            <a:pPr marL="342900" marR="0" lvl="0" indent="-342900">
              <a:lnSpc>
                <a:spcPct val="150000"/>
              </a:lnSpc>
              <a:spcBef>
                <a:spcPts val="0"/>
              </a:spcBef>
              <a:spcAft>
                <a:spcPts val="800"/>
              </a:spcAft>
              <a:buFont typeface="+mj-lt"/>
              <a:buAutoNum type="arabicPeriod"/>
              <a:tabLst>
                <a:tab pos="2647950" algn="l"/>
                <a:tab pos="2857500" algn="l"/>
                <a:tab pos="3048000" algn="l"/>
                <a:tab pos="3171825" algn="l"/>
                <a:tab pos="3200400" algn="l"/>
                <a:tab pos="3324225" algn="l"/>
                <a:tab pos="3409950" algn="l"/>
                <a:tab pos="3638550" algn="l"/>
              </a:tabLst>
            </a:pPr>
            <a:r>
              <a:rPr lang="en-US" sz="1800" b="1"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Objectives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selling shoes website like an e-commerce website that allow users to access and buy shoes. This website we integrate payment methods such as </a:t>
            </a:r>
            <a:r>
              <a:rPr lang="en-US" sz="18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Paypal</a:t>
            </a:r>
            <a:r>
              <a:rPr lang="en-US" sz="18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for users by online payment. The manager can update and manage the product which they provided for user in the website.</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12560" y="1306471"/>
            <a:ext cx="6766560" cy="3685405"/>
          </a:xfrm>
        </p:spPr>
        <p:txBody>
          <a:bodyPr/>
          <a:lstStyle/>
          <a:p>
            <a:pPr marR="0" lvl="0">
              <a:lnSpc>
                <a:spcPct val="150000"/>
              </a:lnSpc>
              <a:spcBef>
                <a:spcPts val="0"/>
              </a:spcBef>
              <a:spcAft>
                <a:spcPts val="0"/>
              </a:spcAft>
              <a:tabLst>
                <a:tab pos="2647950" algn="l"/>
                <a:tab pos="2857500" algn="l"/>
                <a:tab pos="3048000" algn="l"/>
                <a:tab pos="3171825" algn="l"/>
                <a:tab pos="3200400" algn="l"/>
                <a:tab pos="3324225" algn="l"/>
                <a:tab pos="3409950" algn="l"/>
                <a:tab pos="3638550" algn="l"/>
              </a:tabLst>
            </a:pPr>
            <a:r>
              <a:rPr lang="en-US" sz="1800" b="1"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2.  User benefits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 can pay for their product by online payment.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UI is easy for the user can use.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Users can read description of shoes to decide whether the shoes they love most.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There is cart that user can store product inside it if they want to buy another pair of shoe or not to buy now.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812097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err="1"/>
              <a:t>Mern</a:t>
            </a:r>
            <a:r>
              <a:rPr lang="en-US" dirty="0"/>
              <a:t> stack</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015163"/>
            <a:ext cx="7260336" cy="1997000"/>
          </a:xfrm>
        </p:spPr>
        <p:txBody>
          <a:bodyPr/>
          <a:lstStyle/>
          <a:p>
            <a:r>
              <a:rPr lang="en-US" sz="2000" dirty="0"/>
              <a:t>MERN stands for MongoDB, Express, React, Node, after the four key technologies that make up the stack.</a:t>
            </a:r>
          </a:p>
          <a:p>
            <a:r>
              <a:rPr lang="en-US" sz="2000" dirty="0"/>
              <a:t>MongoDB — document database</a:t>
            </a:r>
          </a:p>
          <a:p>
            <a:r>
              <a:rPr lang="en-US" sz="2000" dirty="0"/>
              <a:t>Express(.</a:t>
            </a:r>
            <a:r>
              <a:rPr lang="en-US" sz="2000" dirty="0" err="1"/>
              <a:t>js</a:t>
            </a:r>
            <a:r>
              <a:rPr lang="en-US" sz="2000" dirty="0"/>
              <a:t>) — Node.js web framework</a:t>
            </a:r>
          </a:p>
          <a:p>
            <a:r>
              <a:rPr lang="en-US" sz="2000" dirty="0"/>
              <a:t>React(.</a:t>
            </a:r>
            <a:r>
              <a:rPr lang="en-US" sz="2000" dirty="0" err="1"/>
              <a:t>js</a:t>
            </a:r>
            <a:r>
              <a:rPr lang="en-US" sz="2000" dirty="0"/>
              <a:t>) — a client-side JavaScript framework</a:t>
            </a:r>
          </a:p>
        </p:txBody>
      </p:sp>
      <p:pic>
        <p:nvPicPr>
          <p:cNvPr id="3" name="Hình ảnh 2">
            <a:extLst>
              <a:ext uri="{FF2B5EF4-FFF2-40B4-BE49-F238E27FC236}">
                <a16:creationId xmlns:a16="http://schemas.microsoft.com/office/drawing/2014/main" id="{024A4339-25C6-BA1D-4950-F25B3D8FBAF4}"/>
              </a:ext>
            </a:extLst>
          </p:cNvPr>
          <p:cNvPicPr>
            <a:picLocks noChangeAspect="1"/>
          </p:cNvPicPr>
          <p:nvPr/>
        </p:nvPicPr>
        <p:blipFill>
          <a:blip r:embed="rId2"/>
          <a:stretch>
            <a:fillRect/>
          </a:stretch>
        </p:blipFill>
        <p:spPr>
          <a:xfrm>
            <a:off x="3872536" y="4224529"/>
            <a:ext cx="1989734" cy="1243584"/>
          </a:xfrm>
          <a:prstGeom prst="rect">
            <a:avLst/>
          </a:prstGeom>
        </p:spPr>
      </p:pic>
      <p:pic>
        <p:nvPicPr>
          <p:cNvPr id="4" name="Picture 2" descr="Beginner's guide to using Node.js and the Express.js framework">
            <a:extLst>
              <a:ext uri="{FF2B5EF4-FFF2-40B4-BE49-F238E27FC236}">
                <a16:creationId xmlns:a16="http://schemas.microsoft.com/office/drawing/2014/main" id="{7516CFCD-6AC5-F77F-3E1E-E578BDA28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24529"/>
            <a:ext cx="2577894" cy="12435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wnload React Logo in SVG Vector or PNG File Format - Logo.wine">
            <a:extLst>
              <a:ext uri="{FF2B5EF4-FFF2-40B4-BE49-F238E27FC236}">
                <a16:creationId xmlns:a16="http://schemas.microsoft.com/office/drawing/2014/main" id="{B660A8D3-80DF-19ED-9C57-508B0E683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3894" y="3946187"/>
            <a:ext cx="2709548" cy="18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9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How </a:t>
            </a:r>
            <a:r>
              <a:rPr lang="en-US" dirty="0" err="1"/>
              <a:t>Mern</a:t>
            </a:r>
            <a:r>
              <a:rPr lang="en-US" dirty="0"/>
              <a:t> stack work</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7" name="Picture 6">
            <a:extLst>
              <a:ext uri="{FF2B5EF4-FFF2-40B4-BE49-F238E27FC236}">
                <a16:creationId xmlns:a16="http://schemas.microsoft.com/office/drawing/2014/main" id="{C32D6B94-C02D-50E0-3EAD-E1CDEE07CEAC}"/>
              </a:ext>
            </a:extLst>
          </p:cNvPr>
          <p:cNvPicPr>
            <a:picLocks noChangeAspect="1"/>
          </p:cNvPicPr>
          <p:nvPr/>
        </p:nvPicPr>
        <p:blipFill>
          <a:blip r:embed="rId2"/>
          <a:stretch>
            <a:fillRect/>
          </a:stretch>
        </p:blipFill>
        <p:spPr>
          <a:xfrm>
            <a:off x="3986784" y="2680462"/>
            <a:ext cx="4328535" cy="2933954"/>
          </a:xfrm>
          <a:prstGeom prst="rect">
            <a:avLst/>
          </a:prstGeom>
        </p:spPr>
      </p:pic>
      <p:sp>
        <p:nvSpPr>
          <p:cNvPr id="8" name="Content Placeholder 11">
            <a:extLst>
              <a:ext uri="{FF2B5EF4-FFF2-40B4-BE49-F238E27FC236}">
                <a16:creationId xmlns:a16="http://schemas.microsoft.com/office/drawing/2014/main" id="{4A2A2E48-86FE-52BF-11CB-578F6D9A245A}"/>
              </a:ext>
            </a:extLst>
          </p:cNvPr>
          <p:cNvSpPr>
            <a:spLocks noGrp="1"/>
          </p:cNvSpPr>
          <p:nvPr>
            <p:ph sz="half" idx="2"/>
          </p:nvPr>
        </p:nvSpPr>
        <p:spPr>
          <a:xfrm>
            <a:off x="8634953" y="2845519"/>
            <a:ext cx="3016577" cy="2933955"/>
          </a:xfrm>
        </p:spPr>
        <p:txBody>
          <a:bodyPr/>
          <a:lstStyle/>
          <a:p>
            <a:r>
              <a:rPr lang="en-US" sz="2000" dirty="0" err="1"/>
              <a:t>Reactjs</a:t>
            </a:r>
            <a:r>
              <a:rPr lang="en-US" sz="2000" dirty="0"/>
              <a:t> – frontend</a:t>
            </a:r>
          </a:p>
          <a:p>
            <a:r>
              <a:rPr lang="en-US" sz="2000" dirty="0"/>
              <a:t>Express.js and Node.js server tier</a:t>
            </a:r>
          </a:p>
          <a:p>
            <a:r>
              <a:rPr lang="en-US" sz="2000" dirty="0"/>
              <a:t>MongoDB database tier</a:t>
            </a:r>
          </a:p>
        </p:txBody>
      </p:sp>
    </p:spTree>
    <p:extLst>
      <p:ext uri="{BB962C8B-B14F-4D97-AF65-F5344CB8AC3E}">
        <p14:creationId xmlns:p14="http://schemas.microsoft.com/office/powerpoint/2010/main" val="80057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7" name="Hình ảnh 6">
            <a:extLst>
              <a:ext uri="{FF2B5EF4-FFF2-40B4-BE49-F238E27FC236}">
                <a16:creationId xmlns:a16="http://schemas.microsoft.com/office/drawing/2014/main" id="{998D8EEE-08AD-536A-C086-6E1636BE2E55}"/>
              </a:ext>
            </a:extLst>
          </p:cNvPr>
          <p:cNvPicPr>
            <a:picLocks noChangeAspect="1"/>
          </p:cNvPicPr>
          <p:nvPr/>
        </p:nvPicPr>
        <p:blipFill>
          <a:blip r:embed="rId2"/>
          <a:stretch>
            <a:fillRect/>
          </a:stretch>
        </p:blipFill>
        <p:spPr>
          <a:xfrm>
            <a:off x="3424609" y="1184987"/>
            <a:ext cx="8664754" cy="4170227"/>
          </a:xfrm>
          <a:prstGeom prst="rect">
            <a:avLst/>
          </a:prstGeom>
        </p:spPr>
      </p:pic>
      <p:sp>
        <p:nvSpPr>
          <p:cNvPr id="8" name="Content Placeholder 11">
            <a:extLst>
              <a:ext uri="{FF2B5EF4-FFF2-40B4-BE49-F238E27FC236}">
                <a16:creationId xmlns:a16="http://schemas.microsoft.com/office/drawing/2014/main" id="{8CC1D495-37E4-AE1F-2163-480929C6A4F2}"/>
              </a:ext>
            </a:extLst>
          </p:cNvPr>
          <p:cNvSpPr>
            <a:spLocks noGrp="1"/>
          </p:cNvSpPr>
          <p:nvPr>
            <p:ph sz="half" idx="2"/>
          </p:nvPr>
        </p:nvSpPr>
        <p:spPr>
          <a:xfrm>
            <a:off x="5994390" y="35809"/>
            <a:ext cx="5025063" cy="962568"/>
          </a:xfrm>
        </p:spPr>
        <p:txBody>
          <a:bodyPr/>
          <a:lstStyle/>
          <a:p>
            <a:pPr marL="0" indent="0">
              <a:buNone/>
            </a:pPr>
            <a:r>
              <a:rPr lang="en-US" sz="4400" dirty="0"/>
              <a:t>nike.com</a:t>
            </a:r>
          </a:p>
        </p:txBody>
      </p:sp>
    </p:spTree>
    <p:extLst>
      <p:ext uri="{BB962C8B-B14F-4D97-AF65-F5344CB8AC3E}">
        <p14:creationId xmlns:p14="http://schemas.microsoft.com/office/powerpoint/2010/main" val="247848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Hình ảnh 2">
            <a:extLst>
              <a:ext uri="{FF2B5EF4-FFF2-40B4-BE49-F238E27FC236}">
                <a16:creationId xmlns:a16="http://schemas.microsoft.com/office/drawing/2014/main" id="{2FB3354C-2EC7-3139-69DA-7FDF46023825}"/>
              </a:ext>
            </a:extLst>
          </p:cNvPr>
          <p:cNvPicPr>
            <a:picLocks noChangeAspect="1"/>
          </p:cNvPicPr>
          <p:nvPr/>
        </p:nvPicPr>
        <p:blipFill>
          <a:blip r:embed="rId2"/>
          <a:stretch>
            <a:fillRect/>
          </a:stretch>
        </p:blipFill>
        <p:spPr>
          <a:xfrm>
            <a:off x="3369847" y="1614196"/>
            <a:ext cx="8719515" cy="4108985"/>
          </a:xfrm>
          <a:prstGeom prst="rect">
            <a:avLst/>
          </a:prstGeom>
        </p:spPr>
      </p:pic>
      <p:sp>
        <p:nvSpPr>
          <p:cNvPr id="4" name="Content Placeholder 11">
            <a:extLst>
              <a:ext uri="{FF2B5EF4-FFF2-40B4-BE49-F238E27FC236}">
                <a16:creationId xmlns:a16="http://schemas.microsoft.com/office/drawing/2014/main" id="{1D0A57EA-2A4A-434B-D652-8E8E7AC5FBF5}"/>
              </a:ext>
            </a:extLst>
          </p:cNvPr>
          <p:cNvSpPr>
            <a:spLocks noGrp="1"/>
          </p:cNvSpPr>
          <p:nvPr>
            <p:ph sz="half" idx="2"/>
          </p:nvPr>
        </p:nvSpPr>
        <p:spPr>
          <a:xfrm>
            <a:off x="5994390" y="35809"/>
            <a:ext cx="5025063" cy="962568"/>
          </a:xfrm>
        </p:spPr>
        <p:txBody>
          <a:bodyPr/>
          <a:lstStyle/>
          <a:p>
            <a:pPr marL="0" indent="0">
              <a:buNone/>
            </a:pPr>
            <a:r>
              <a:rPr lang="en-US" sz="4400" dirty="0"/>
              <a:t>kingshoe.vn</a:t>
            </a:r>
          </a:p>
        </p:txBody>
      </p:sp>
    </p:spTree>
    <p:extLst>
      <p:ext uri="{BB962C8B-B14F-4D97-AF65-F5344CB8AC3E}">
        <p14:creationId xmlns:p14="http://schemas.microsoft.com/office/powerpoint/2010/main" val="191349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3" name="Hình ảnh 2">
            <a:extLst>
              <a:ext uri="{FF2B5EF4-FFF2-40B4-BE49-F238E27FC236}">
                <a16:creationId xmlns:a16="http://schemas.microsoft.com/office/drawing/2014/main" id="{2418E395-2598-C1F2-A902-DFB40B7278B8}"/>
              </a:ext>
            </a:extLst>
          </p:cNvPr>
          <p:cNvPicPr>
            <a:picLocks noChangeAspect="1"/>
          </p:cNvPicPr>
          <p:nvPr/>
        </p:nvPicPr>
        <p:blipFill>
          <a:blip r:embed="rId2"/>
          <a:stretch>
            <a:fillRect/>
          </a:stretch>
        </p:blipFill>
        <p:spPr>
          <a:xfrm>
            <a:off x="3461656" y="1309139"/>
            <a:ext cx="8730343" cy="4087724"/>
          </a:xfrm>
          <a:prstGeom prst="rect">
            <a:avLst/>
          </a:prstGeom>
        </p:spPr>
      </p:pic>
      <p:sp>
        <p:nvSpPr>
          <p:cNvPr id="4" name="Content Placeholder 11">
            <a:extLst>
              <a:ext uri="{FF2B5EF4-FFF2-40B4-BE49-F238E27FC236}">
                <a16:creationId xmlns:a16="http://schemas.microsoft.com/office/drawing/2014/main" id="{99E45E6C-901C-D66E-5B5B-766DF44D5DB7}"/>
              </a:ext>
            </a:extLst>
          </p:cNvPr>
          <p:cNvSpPr>
            <a:spLocks noGrp="1"/>
          </p:cNvSpPr>
          <p:nvPr>
            <p:ph sz="half" idx="2"/>
          </p:nvPr>
        </p:nvSpPr>
        <p:spPr>
          <a:xfrm>
            <a:off x="5994390" y="35809"/>
            <a:ext cx="5025063" cy="962568"/>
          </a:xfrm>
        </p:spPr>
        <p:txBody>
          <a:bodyPr/>
          <a:lstStyle/>
          <a:p>
            <a:pPr marL="0" indent="0">
              <a:buNone/>
            </a:pPr>
            <a:r>
              <a:rPr lang="en-US" sz="4400" dirty="0"/>
              <a:t>kingshoe.vn</a:t>
            </a:r>
          </a:p>
        </p:txBody>
      </p:sp>
    </p:spTree>
    <p:extLst>
      <p:ext uri="{BB962C8B-B14F-4D97-AF65-F5344CB8AC3E}">
        <p14:creationId xmlns:p14="http://schemas.microsoft.com/office/powerpoint/2010/main" val="2331010733"/>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{8BA460C8-3B12-4D3E-8E52-750043BA9EFB}tf78438558_win32</Template>
  <TotalTime>0</TotalTime>
  <Words>255</Words>
  <Application>Microsoft Office PowerPoint</Application>
  <PresentationFormat>Màn hình rộng</PresentationFormat>
  <Paragraphs>39</Paragraphs>
  <Slides>12</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12</vt:i4>
      </vt:variant>
    </vt:vector>
  </HeadingPairs>
  <TitlesOfParts>
    <vt:vector size="18" baseType="lpstr">
      <vt:lpstr>Arial</vt:lpstr>
      <vt:lpstr>Arial Black</vt:lpstr>
      <vt:lpstr>Calibri</vt:lpstr>
      <vt:lpstr>Sabon Next LT</vt:lpstr>
      <vt:lpstr>Times New Roman</vt:lpstr>
      <vt:lpstr>Office Theme</vt:lpstr>
      <vt:lpstr>GROUP 03 </vt:lpstr>
      <vt:lpstr>CONTENT</vt:lpstr>
      <vt:lpstr>Objectives The selling shoes website like an e-commerce website that allow users to access and buy shoes. This website we integrate payment methods such as Paypal for users by online payment. The manager can update and manage the product which they provided for user in the website.</vt:lpstr>
      <vt:lpstr>2.  User benefits - User can pay for their product by online payment. - The UI is easy for the user can use. - Users can read description of shoes to decide whether the shoes they love most. - There is cart that user can store product inside it if they want to buy another pair of shoe or not to buy now.</vt:lpstr>
      <vt:lpstr>Mern stack </vt:lpstr>
      <vt:lpstr>How Mern stack work </vt:lpstr>
      <vt:lpstr>Bản trình bày PowerPoint</vt:lpstr>
      <vt:lpstr>Bản trình bày PowerPoint</vt:lpstr>
      <vt:lpstr>Bản trình bày PowerPoint</vt:lpstr>
      <vt:lpstr>Bản trình bày PowerPoint</vt:lpstr>
      <vt:lpstr>Bản trình bày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03 </dc:title>
  <dc:subject/>
  <dc:creator>Trần Phương Nam</dc:creator>
  <cp:lastModifiedBy>Thịnh Nguyễn</cp:lastModifiedBy>
  <cp:revision>2</cp:revision>
  <dcterms:created xsi:type="dcterms:W3CDTF">2022-12-14T04:42:24Z</dcterms:created>
  <dcterms:modified xsi:type="dcterms:W3CDTF">2023-02-28T08:56:18Z</dcterms:modified>
</cp:coreProperties>
</file>